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9"/>
  </p:handoutMasterIdLst>
  <p:sldIdLst>
    <p:sldId id="261" r:id="rId2"/>
    <p:sldId id="257" r:id="rId3"/>
    <p:sldId id="262" r:id="rId4"/>
    <p:sldId id="264" r:id="rId5"/>
    <p:sldId id="263" r:id="rId6"/>
    <p:sldId id="266" r:id="rId7"/>
    <p:sldId id="265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02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">
      <pc:chgData name="Niccolò Balestrieri" userId="7a60089a59bd927c" providerId="LiveId" clId="{FEBBCF48-AE01-42BE-AEA5-27E5AB795CD9}" dt="2023-03-07T20:04:53.770" v="1089" actId="403"/>
      <pc:docMkLst>
        <pc:docMk/>
      </pc:docMkLst>
      <pc:sldChg chg="addSp delSp modSp mod">
        <pc:chgData name="Niccolò Balestrieri" userId="7a60089a59bd927c" providerId="LiveId" clId="{FEBBCF48-AE01-42BE-AEA5-27E5AB795CD9}" dt="2023-03-07T15:07:48.314" v="103" actId="1076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7T15:07:43.461" v="102" actId="20577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7T15:07:48.314" v="103" actId="1076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modSp mod">
        <pc:chgData name="Niccolò Balestrieri" userId="7a60089a59bd927c" providerId="LiveId" clId="{FEBBCF48-AE01-42BE-AEA5-27E5AB795CD9}" dt="2023-03-07T16:23:08.847" v="294" actId="20577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7T16:23:08.847" v="294" actId="20577"/>
          <ac:spMkLst>
            <pc:docMk/>
            <pc:sldMk cId="3381937370" sldId="262"/>
            <ac:spMk id="3" creationId="{C2B4D35C-4516-2421-F5EA-03D136C89F13}"/>
          </ac:spMkLst>
        </pc:spChg>
        <pc:spChg chg="add mod">
          <ac:chgData name="Niccolò Balestrieri" userId="7a60089a59bd927c" providerId="LiveId" clId="{FEBBCF48-AE01-42BE-AEA5-27E5AB795CD9}" dt="2023-03-07T15:41:15.569" v="271" actId="14100"/>
          <ac:spMkLst>
            <pc:docMk/>
            <pc:sldMk cId="3381937370" sldId="262"/>
            <ac:spMk id="6" creationId="{CC56D774-DB0C-CE3F-ABB4-6CD687BC1F0C}"/>
          </ac:spMkLst>
        </pc:spChg>
        <pc:picChg chg="add mod">
          <ac:chgData name="Niccolò Balestrieri" userId="7a60089a59bd927c" providerId="LiveId" clId="{FEBBCF48-AE01-42BE-AEA5-27E5AB795CD9}" dt="2023-03-07T15:37:05.374" v="149" actId="1076"/>
          <ac:picMkLst>
            <pc:docMk/>
            <pc:sldMk cId="3381937370" sldId="262"/>
            <ac:picMk id="5" creationId="{A1248E5A-0D37-14A5-BCA8-E4D533918E33}"/>
          </ac:picMkLst>
        </pc:picChg>
      </pc:sldChg>
      <pc:sldChg chg="addSp modSp mod">
        <pc:chgData name="Niccolò Balestrieri" userId="7a60089a59bd927c" providerId="LiveId" clId="{FEBBCF48-AE01-42BE-AEA5-27E5AB795CD9}" dt="2023-03-07T18:15:27.279" v="819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mod">
          <ac:chgData name="Niccolò Balestrieri" userId="7a60089a59bd927c" providerId="LiveId" clId="{FEBBCF48-AE01-42BE-AEA5-27E5AB795CD9}" dt="2023-03-07T18:00:38.406" v="647" actId="14100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07T18:13:36.144" v="768" actId="14100"/>
          <ac:spMkLst>
            <pc:docMk/>
            <pc:sldMk cId="54625484" sldId="263"/>
            <ac:spMk id="4" creationId="{79EE44A4-1C9D-2BC5-B58C-86D0FA8ADC27}"/>
          </ac:spMkLst>
        </pc:spChg>
        <pc:spChg chg="add mod">
          <ac:chgData name="Niccolò Balestrieri" userId="7a60089a59bd927c" providerId="LiveId" clId="{FEBBCF48-AE01-42BE-AEA5-27E5AB795CD9}" dt="2023-03-07T18:15:27.279" v="819" actId="1076"/>
          <ac:spMkLst>
            <pc:docMk/>
            <pc:sldMk cId="54625484" sldId="263"/>
            <ac:spMk id="7" creationId="{4122E6A6-9798-B550-F81F-2A296152783D}"/>
          </ac:spMkLst>
        </pc:spChg>
        <pc:picChg chg="add mod">
          <ac:chgData name="Niccolò Balestrieri" userId="7a60089a59bd927c" providerId="LiveId" clId="{FEBBCF48-AE01-42BE-AEA5-27E5AB795CD9}" dt="2023-03-07T18:13:04.301" v="762" actId="1076"/>
          <ac:picMkLst>
            <pc:docMk/>
            <pc:sldMk cId="54625484" sldId="263"/>
            <ac:picMk id="6" creationId="{E9392189-FA72-9BE3-485B-35378A578B5F}"/>
          </ac:picMkLst>
        </pc:picChg>
      </pc:sldChg>
      <pc:sldChg chg="addSp delSp modSp mod">
        <pc:chgData name="Niccolò Balestrieri" userId="7a60089a59bd927c" providerId="LiveId" clId="{FEBBCF48-AE01-42BE-AEA5-27E5AB795CD9}" dt="2023-03-07T16:49:49.523" v="457" actId="14100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07T16:49:28.364" v="453" actId="20577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07T16:49:49.523" v="457" actId="14100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7T19:10:39.162" v="1043" actId="14100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7T19:07:03.688" v="999" actId="14100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7T20:04:53.770" v="1089" actId="40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7T18:26:21.218" v="868" actId="14100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Analysis of a </a:t>
            </a:r>
            <a:r>
              <a:rPr lang="it-IT" sz="1800" dirty="0" err="1"/>
              <a:t>graph</a:t>
            </a:r>
            <a:r>
              <a:rPr lang="it-IT" sz="1800" dirty="0"/>
              <a:t>, in the field of USA </a:t>
            </a:r>
            <a:r>
              <a:rPr lang="it-IT" sz="1800" dirty="0" err="1"/>
              <a:t>politcs</a:t>
            </a:r>
            <a:r>
              <a:rPr lang="it-IT" sz="1800" dirty="0"/>
              <a:t>: 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using the tools provided during the course</a:t>
            </a:r>
            <a:endParaRPr lang="it-IT" sz="1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Considerations on the results obtained</a:t>
            </a:r>
            <a:endParaRPr lang="it-IT" sz="1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50DA67-5477-71D7-04B8-1CB30554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2422653"/>
            <a:ext cx="5087829" cy="16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0404"/>
            <a:ext cx="8323726" cy="30564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248E5A-0D37-14A5-BCA8-E4D53391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31" y="3053274"/>
            <a:ext cx="1240222" cy="124022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component is a (maximal) connected subnetwork.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0" y="2772828"/>
            <a:ext cx="3710153" cy="328966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290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network </a:t>
            </a:r>
            <a:r>
              <a:rPr lang="it-IT" sz="1600" dirty="0" err="1"/>
              <a:t>diameter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Path</a:t>
            </a:r>
            <a:r>
              <a:rPr lang="it-IT" sz="1600" dirty="0"/>
              <a:t> </a:t>
            </a:r>
            <a:r>
              <a:rPr lang="it-IT" sz="1600" dirty="0" err="1"/>
              <a:t>length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Clustering </a:t>
            </a:r>
            <a:r>
              <a:rPr lang="it-IT" sz="1600" dirty="0" err="1"/>
              <a:t>coefficient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381262" y="2795753"/>
            <a:ext cx="5893414" cy="136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Total degree, which is equal to 15,543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9392189-FA72-9BE3-485B-35378A57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35" y="3131996"/>
            <a:ext cx="3762703" cy="2870723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381262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purple node is the one with the highest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290</Words>
  <Application>Microsoft Office PowerPoint</Application>
  <PresentationFormat>Presentazione su schermo (4:3)</PresentationFormat>
  <Paragraphs>47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Components</vt:lpstr>
      <vt:lpstr>Network properties</vt:lpstr>
      <vt:lpstr>Network properties</vt:lpstr>
      <vt:lpstr>Network properties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2023-03-07T20:05:07Z</dcterms:modified>
</cp:coreProperties>
</file>